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112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lodrät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innehålls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4" name="Platshållare för innehåll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5" name="Platshållare för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6" name="Platshållare för innehåll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7" name="Platshållare fö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8" name="Platshållare för sidfo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3" name="Platshållare för sidfo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ehåll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innehåll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bild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v-SE" smtClean="0"/>
              <a:t>Klicka här för att ändra format på bakgrundstexten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 smtClean="0"/>
              <a:t>Klicka här för att ändra format</a:t>
            </a:r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 smtClean="0"/>
              <a:t>Klicka här för att ändra format på bakgrundstexten</a:t>
            </a:r>
          </a:p>
          <a:p>
            <a:pPr lvl="1"/>
            <a:r>
              <a:rPr lang="sv-SE" smtClean="0"/>
              <a:t>Nivå två</a:t>
            </a:r>
          </a:p>
          <a:p>
            <a:pPr lvl="2"/>
            <a:r>
              <a:rPr lang="sv-SE" smtClean="0"/>
              <a:t>Nivå tre</a:t>
            </a:r>
          </a:p>
          <a:p>
            <a:pPr lvl="3"/>
            <a:r>
              <a:rPr lang="sv-SE" smtClean="0"/>
              <a:t>Nivå fyra</a:t>
            </a:r>
          </a:p>
          <a:p>
            <a:pPr lvl="4"/>
            <a:r>
              <a:rPr lang="sv-SE" smtClean="0"/>
              <a:t>Nivå fem</a:t>
            </a:r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0E41BE-9B00-4CA8-A847-40CBF95A2379}" type="datetimeFigureOut">
              <a:rPr lang="sv-SE" smtClean="0"/>
              <a:pPr/>
              <a:t>2014-03-11</a:t>
            </a:fld>
            <a:endParaRPr lang="sv-SE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8B7819-7C17-4650-B6E6-12E3952991AD}" type="slidenum">
              <a:rPr lang="sv-SE" smtClean="0"/>
              <a:pPr/>
              <a:t>‹#›</a:t>
            </a:fld>
            <a:endParaRPr lang="sv-S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8" descr="C:\Users\se\Desktop\Färdiga Cad-förslag\4269 Bergv 26-28 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76421" y="-57316"/>
            <a:ext cx="9296843" cy="69726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2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44051" y="326583"/>
            <a:ext cx="9232103" cy="6204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5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97300" y="290795"/>
            <a:ext cx="9338600" cy="62764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objekt 7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-37064" y="404664"/>
            <a:ext cx="9218128" cy="60668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Bildspel på skärmen (4:3)</PresentationFormat>
  <Paragraphs>0</Paragraphs>
  <Slides>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4</vt:i4>
      </vt:variant>
    </vt:vector>
  </HeadingPairs>
  <TitlesOfParts>
    <vt:vector size="5" baseType="lpstr">
      <vt:lpstr>Office-tema</vt:lpstr>
      <vt:lpstr>Bild 1</vt:lpstr>
      <vt:lpstr>Bild 2</vt:lpstr>
      <vt:lpstr>Bild 3</vt:lpstr>
      <vt:lpstr>Bild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 1</dc:title>
  <dc:creator>Göran</dc:creator>
  <cp:lastModifiedBy>Göran</cp:lastModifiedBy>
  <cp:revision>3</cp:revision>
  <dcterms:created xsi:type="dcterms:W3CDTF">2014-03-11T11:05:51Z</dcterms:created>
  <dcterms:modified xsi:type="dcterms:W3CDTF">2014-03-11T13:05:12Z</dcterms:modified>
</cp:coreProperties>
</file>